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86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36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31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9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43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81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0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5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92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40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022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93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4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74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1D67-1370-4092-BCE0-DB80D6B06C06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3788-A1A8-4020-87B3-4AA22A4B9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175608"/>
            <a:ext cx="9448800" cy="18250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LE API PRESENTATE AI BAMBINI DELLA SCUOLA DELL’INFANZIA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764" y="3205497"/>
            <a:ext cx="9448800" cy="685800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attività che seguono sono state estrapolate dall’U.D.A. «Amiamo la terra: i quattro elementi e il rispetto dell’ambiente» realizzata dalla docente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olastroni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 per il suo anno di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e messa in atto presso il plesso della Scuola dell’Infanzia di Porano, appartenente all’Istituto Comprensivo Orvieto – Montecchio (A.S. 2018/2019).</a:t>
            </a:r>
            <a:endParaRPr lang="it-I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0293" flipV="1">
            <a:off x="268615" y="2213467"/>
            <a:ext cx="955720" cy="95572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7053" r="8974" b="14262"/>
          <a:stretch/>
        </p:blipFill>
        <p:spPr>
          <a:xfrm rot="1008112">
            <a:off x="10196946" y="2310334"/>
            <a:ext cx="1745672" cy="13218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2525" r="6848" b="7070"/>
          <a:stretch/>
        </p:blipFill>
        <p:spPr>
          <a:xfrm>
            <a:off x="3255818" y="4747146"/>
            <a:ext cx="2078181" cy="15288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62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9495" r="3031" b="5050"/>
          <a:stretch/>
        </p:blipFill>
        <p:spPr>
          <a:xfrm>
            <a:off x="5444837" y="739618"/>
            <a:ext cx="5888182" cy="420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1919" r="10000" b="3839"/>
          <a:stretch/>
        </p:blipFill>
        <p:spPr>
          <a:xfrm>
            <a:off x="374073" y="2299855"/>
            <a:ext cx="5556328" cy="42127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5280" r="17515" b="5900"/>
          <a:stretch/>
        </p:blipFill>
        <p:spPr>
          <a:xfrm>
            <a:off x="10453232" y="4904510"/>
            <a:ext cx="1722066" cy="19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7487" y="218463"/>
            <a:ext cx="8610600" cy="736880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INTENTI PEDAGOGICI</a:t>
            </a:r>
            <a:endParaRPr lang="it-IT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0252" y="1470547"/>
            <a:ext cx="115596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 “lavoretti” che avete l’occasione di visionare sono prodotti dall’attiva operosità dei bambini della “Sezione A” della Scuola dell’Infanzia di Porano, appartenente all’Istituto Comprensivo Orvieto-Montecchio diretto dalla Dirigente Scolastica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Olimpieri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Isabella, e che rientrano nel progetto da me condotto in relazione allo svolgimento dell’anno di prova presso detto Istituto. </a:t>
            </a:r>
          </a:p>
          <a:p>
            <a:pPr algn="just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Le attività dei bambini hanno avuto come punto di partenza e filo conduttore il mondo delle api, grazie alla lettura del testo “</a:t>
            </a:r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</a:rPr>
              <a:t>Ap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</a:rPr>
              <a:t>Apetta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 e il viaggio in lambretta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” (Ed.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Erickson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) che li ha accompagnati sia nella scoperta di alcune caratteristiche della vita e delle abitudini di questi animali, sia alla conoscenza più approfondita dei quattro elementi naturali, indirizzandoli poi ad un primo approccio al tema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dell’educazione ambientale.</a:t>
            </a:r>
          </a:p>
          <a:p>
            <a:pPr algn="just"/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Tutti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 bambini hanno realizzato variegate proposte che avevano come componente privilegiata proprio l’APE, animale prezioso e indicatore del livello di salute della Terra, orientati dalle docenti (Acampora Ivana e Polastroni Michela) nello svolgimento di attività che tenessero conto delle singole età ossia tre, quattro e cinque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anni.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Dopo averla conosciuta, l’ape è diventata protagonista di molte delle loro libere produzioni, ossia di disegni effettuati senza il filtro del docente: eccola allora comparire nei cieli durante il periodo pasquale, sopra un prato fiorito in occasione della festa della mamma, svolazzante nei disegni in cui i bambini rappresentano se stessi nel momento in cui passeggiano con i familiari o compiono qualcosa di piacevole… È diventata insomma, nel loro immaginario, un elemento “onnipresente”, collegata ai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rispettivi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momenti di benessere, gioia e serenità consentendoci di raggiungere l’intento desiderato: creare empatia e rispetto verso l’animale perché considerato parte integrante, naturale e funzionale del mondo conosciuto. </a:t>
            </a:r>
          </a:p>
          <a:p>
            <a:pPr algn="just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Grazie alle attività condotte in sezione “abbiamo” imparato inoltre che le api compiono la “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danza dell’ 8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” per comunicare tra loro la vicinanza più o meno prossima dei fiori, le diverse parti del loro corpo e la rispettiva funzione: le ali per volare, il pungiglione per difendersi, le zampe per raccogliere il polline… Abbiamo altresì conosciuto la loro organizzazione gerarchica con la presenza della regina, delle operaie e dei fuchi … spesso indossando le mascherine che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ogni bambino ha prodotto per utilizzarle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nelle drammatizzazioni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scolastiche, sempre accompagnati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da musiche a tema come “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Il volo del calabrone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” di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Rimsky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Korsakov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o “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Il valzer dei fiori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” di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Tchaikovsky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, che ci hanno concesso altresì di mostrare loro come l’amore per la natura si possa declinare in molteplici forme e modi e che la difesa di questa sia uno dei più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innati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istinti da preservare e stimolare.</a:t>
            </a:r>
          </a:p>
        </p:txBody>
      </p:sp>
    </p:spTree>
    <p:extLst>
      <p:ext uri="{BB962C8B-B14F-4D97-AF65-F5344CB8AC3E}">
        <p14:creationId xmlns:p14="http://schemas.microsoft.com/office/powerpoint/2010/main" val="32514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6566" r="11023" b="7880"/>
          <a:stretch/>
        </p:blipFill>
        <p:spPr>
          <a:xfrm>
            <a:off x="6919928" y="504110"/>
            <a:ext cx="4626078" cy="63538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72263" y="668741"/>
            <a:ext cx="26476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La porta della nostra sezione: già all’ingresso i bambini approcciano il mondo delle api. Allestita per salutare l’arrivo della primavera, ci fa conoscere le api e le rende parte integrante del nostro ambiente-sezione.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" y="4583275"/>
            <a:ext cx="2967749" cy="20814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4066" y="3207224"/>
            <a:ext cx="314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Il libro che ha costituito lo     « sfondo integratore »</a:t>
            </a:r>
            <a:endParaRPr lang="it-IT" sz="2200" dirty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0293" flipV="1">
            <a:off x="1143189" y="2104238"/>
            <a:ext cx="955720" cy="95572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86678" y="342324"/>
            <a:ext cx="30707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LUOGHI E MATERIALI</a:t>
            </a:r>
            <a:endParaRPr lang="it-IT" sz="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134">
            <a:off x="5315582" y="4722634"/>
            <a:ext cx="936051" cy="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479">
            <a:off x="576704" y="250248"/>
            <a:ext cx="3158296" cy="421106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8451" r="23850" b="15869"/>
          <a:stretch/>
        </p:blipFill>
        <p:spPr>
          <a:xfrm>
            <a:off x="5742635" y="2355779"/>
            <a:ext cx="4034954" cy="379926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Nuvola 4"/>
          <p:cNvSpPr/>
          <p:nvPr/>
        </p:nvSpPr>
        <p:spPr>
          <a:xfrm>
            <a:off x="8401377" y="157254"/>
            <a:ext cx="3645216" cy="231857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Attività dei 3 anni: attacco tanti fili di lana colorata dentro i margini per formare un’ape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 r="20194" b="8857"/>
          <a:stretch/>
        </p:blipFill>
        <p:spPr>
          <a:xfrm>
            <a:off x="9483429" y="3755999"/>
            <a:ext cx="2563164" cy="31020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3533" y="4847604"/>
            <a:ext cx="4145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Conosciamo da vicino la nostra amica ape: lavoro svolto dai 4 e 5 anni.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aglio le diverse sezioni di cui si compone un’ape: ali, corpo, testa, antenne…le incollo e vi attacco sopra tanti fili di lana bianchi, neri, gialli…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81206" y="425428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passaggio</a:t>
            </a:r>
            <a:endParaRPr lang="it-IT" sz="3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8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0100" r="14876" b="15622"/>
          <a:stretch/>
        </p:blipFill>
        <p:spPr>
          <a:xfrm>
            <a:off x="6040053" y="3266807"/>
            <a:ext cx="5521171" cy="34762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8"/>
          <a:stretch/>
        </p:blipFill>
        <p:spPr>
          <a:xfrm rot="20699471">
            <a:off x="724068" y="475198"/>
            <a:ext cx="4162567" cy="3739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10945" r="19204" b="18209"/>
          <a:stretch/>
        </p:blipFill>
        <p:spPr>
          <a:xfrm>
            <a:off x="8257029" y="178673"/>
            <a:ext cx="3175039" cy="28117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Nuvola 5"/>
          <p:cNvSpPr/>
          <p:nvPr/>
        </p:nvSpPr>
        <p:spPr>
          <a:xfrm>
            <a:off x="641445" y="4735773"/>
            <a:ext cx="4995080" cy="200732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Prepariamo la nostra maschera dell’ape con la quale faremo tanti nuovi giochi insieme!</a:t>
            </a:r>
            <a:endParaRPr lang="it-IT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53890" y="401782"/>
            <a:ext cx="2770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passaggio</a:t>
            </a:r>
            <a:endParaRPr lang="it-IT" sz="3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542">
            <a:off x="1169414" y="1002256"/>
            <a:ext cx="4349087" cy="32618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87" y="66969"/>
            <a:ext cx="4894890" cy="36711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0" t="27709" r="26411" b="28487"/>
          <a:stretch/>
        </p:blipFill>
        <p:spPr>
          <a:xfrm>
            <a:off x="4509443" y="3334507"/>
            <a:ext cx="4085231" cy="33969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83022" y="4700138"/>
            <a:ext cx="3615620" cy="2031325"/>
          </a:xfrm>
          <a:prstGeom prst="rect">
            <a:avLst/>
          </a:prstGeom>
          <a:ln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Con tappi di bottiglia che non usiamo più e rotoli di carta da cucina colorati con la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tempera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formiamo il prato, il cielo con le nuvole, i fiori e…le api che ci volano sopra per cercare il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polline.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27">
            <a:off x="9447272" y="4661151"/>
            <a:ext cx="1594801" cy="165314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CasellaDiTesto 7"/>
          <p:cNvSpPr txBox="1"/>
          <p:nvPr/>
        </p:nvSpPr>
        <p:spPr>
          <a:xfrm>
            <a:off x="484909" y="207818"/>
            <a:ext cx="33137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passaggio</a:t>
            </a:r>
            <a:endParaRPr lang="it-IT" sz="3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5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8418" y="1249281"/>
            <a:ext cx="10591800" cy="269926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Dopo tanto </a:t>
            </a:r>
            <a:b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lavoro …</a:t>
            </a:r>
            <a:b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ecco il nostro </a:t>
            </a:r>
            <a:b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cartellone !</a:t>
            </a:r>
            <a:endParaRPr lang="it-IT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4180" r="8159" b="7064"/>
          <a:stretch/>
        </p:blipFill>
        <p:spPr>
          <a:xfrm rot="279820">
            <a:off x="304800" y="376445"/>
            <a:ext cx="7890400" cy="60570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65" y="4267200"/>
            <a:ext cx="1845328" cy="20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4129" r="12786" b="13035"/>
          <a:stretch/>
        </p:blipFill>
        <p:spPr>
          <a:xfrm>
            <a:off x="6760023" y="3014816"/>
            <a:ext cx="5183589" cy="35863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6467" r="3035" b="7562"/>
          <a:stretch/>
        </p:blipFill>
        <p:spPr>
          <a:xfrm rot="10800000">
            <a:off x="369876" y="1898798"/>
            <a:ext cx="6011278" cy="4313741"/>
          </a:xfrm>
          <a:prstGeom prst="rect">
            <a:avLst/>
          </a:prstGeom>
        </p:spPr>
      </p:pic>
      <p:sp>
        <p:nvSpPr>
          <p:cNvPr id="7" name="Nuvola 6"/>
          <p:cNvSpPr/>
          <p:nvPr/>
        </p:nvSpPr>
        <p:spPr>
          <a:xfrm>
            <a:off x="4253345" y="235527"/>
            <a:ext cx="6774873" cy="255689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 qui la nostra amica ape arrivata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al termine del suo viaggio: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vuole visitare, il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pianeta Fiorellino»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esistono tanti fiori, tutti diversi e tutti ugualmente meravigliosi, come sono i bambini…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457926"/>
            <a:ext cx="1676400" cy="1676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369875" y="457926"/>
            <a:ext cx="35371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passaggio</a:t>
            </a:r>
            <a:endParaRPr lang="it-IT" sz="3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2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7562" r="5025" b="4677"/>
          <a:stretch/>
        </p:blipFill>
        <p:spPr>
          <a:xfrm rot="606465">
            <a:off x="6687817" y="2560809"/>
            <a:ext cx="5227092" cy="38676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t="7065" r="12537" b="9503"/>
          <a:stretch/>
        </p:blipFill>
        <p:spPr>
          <a:xfrm rot="16200000">
            <a:off x="1412525" y="1879931"/>
            <a:ext cx="3820207" cy="5546743"/>
          </a:xfrm>
          <a:prstGeom prst="rect">
            <a:avLst/>
          </a:prstGeom>
        </p:spPr>
      </p:pic>
      <p:sp>
        <p:nvSpPr>
          <p:cNvPr id="7" name="Pergamena 2 6"/>
          <p:cNvSpPr/>
          <p:nvPr/>
        </p:nvSpPr>
        <p:spPr>
          <a:xfrm>
            <a:off x="1648691" y="124692"/>
            <a:ext cx="8894618" cy="200890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0070C0"/>
                </a:solidFill>
              </a:rPr>
              <a:t>Al termine del percorso </a:t>
            </a:r>
            <a:r>
              <a:rPr lang="it-IT" sz="1600" b="1" dirty="0" smtClean="0">
                <a:solidFill>
                  <a:srgbClr val="0070C0"/>
                </a:solidFill>
              </a:rPr>
              <a:t>dell’U.D.A. </a:t>
            </a:r>
            <a:r>
              <a:rPr lang="it-IT" sz="1600" b="1" dirty="0">
                <a:solidFill>
                  <a:srgbClr val="0070C0"/>
                </a:solidFill>
              </a:rPr>
              <a:t>l’ape è ormai diventata la </a:t>
            </a:r>
            <a:r>
              <a:rPr lang="it-IT" sz="1600" b="1" dirty="0" smtClean="0">
                <a:solidFill>
                  <a:srgbClr val="0070C0"/>
                </a:solidFill>
              </a:rPr>
              <a:t>nostra « mascotte »: </a:t>
            </a:r>
            <a:r>
              <a:rPr lang="it-IT" sz="1600" b="1" dirty="0">
                <a:solidFill>
                  <a:srgbClr val="0070C0"/>
                </a:solidFill>
              </a:rPr>
              <a:t>i bambini la disegnano molto spesso, sia nei cieli </a:t>
            </a:r>
            <a:r>
              <a:rPr lang="it-IT" sz="1600" b="1" dirty="0" smtClean="0">
                <a:solidFill>
                  <a:srgbClr val="0070C0"/>
                </a:solidFill>
              </a:rPr>
              <a:t>del </a:t>
            </a:r>
            <a:r>
              <a:rPr lang="it-IT" sz="1600" b="1" dirty="0">
                <a:solidFill>
                  <a:srgbClr val="0070C0"/>
                </a:solidFill>
              </a:rPr>
              <a:t>periodo pasquale, sia durante una passeggiata con la mamma nel giorno della sua </a:t>
            </a:r>
            <a:r>
              <a:rPr lang="it-IT" sz="1600" b="1" dirty="0" smtClean="0">
                <a:solidFill>
                  <a:srgbClr val="0070C0"/>
                </a:solidFill>
              </a:rPr>
              <a:t>festa. L’intento prefissato è stato raggiunto: abbiamo fornito ai piccoli una chiave di lettura positiva per interpretare questo come altri animali intesi quali imprescindibili esseri facenti parte dello stesso mondo al quale appartengono anche loro! </a:t>
            </a:r>
            <a:endParaRPr lang="it-IT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tro smeriglia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143</TotalTime>
  <Words>833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Algerian</vt:lpstr>
      <vt:lpstr>AR CENA</vt:lpstr>
      <vt:lpstr>Arial</vt:lpstr>
      <vt:lpstr>Century Gothic</vt:lpstr>
      <vt:lpstr>Scia di vapore</vt:lpstr>
      <vt:lpstr>LE API PRESENTATE AI BAMBINI DELLA SCUOLA DELL’INFANZIA</vt:lpstr>
      <vt:lpstr>INTENTI PEDAGOGICI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Dopo tanto  lavoro … ecco il nostro  cartellone !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API PRESENTATE AI BAMBINI DELLA SCUOLA DELL’INFANZIA</dc:title>
  <dc:creator>MICHELA POLASTRONI</dc:creator>
  <cp:lastModifiedBy>MICHELA POLASTRONI</cp:lastModifiedBy>
  <cp:revision>17</cp:revision>
  <dcterms:created xsi:type="dcterms:W3CDTF">2019-06-18T16:37:19Z</dcterms:created>
  <dcterms:modified xsi:type="dcterms:W3CDTF">2019-06-18T21:07:48Z</dcterms:modified>
</cp:coreProperties>
</file>