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4" r:id="rId2"/>
    <p:sldId id="265" r:id="rId3"/>
    <p:sldId id="286" r:id="rId4"/>
    <p:sldId id="287" r:id="rId5"/>
    <p:sldId id="288" r:id="rId6"/>
    <p:sldId id="289" r:id="rId7"/>
    <p:sldId id="290" r:id="rId8"/>
    <p:sldId id="275" r:id="rId9"/>
    <p:sldId id="266" r:id="rId10"/>
    <p:sldId id="272" r:id="rId11"/>
    <p:sldId id="267" r:id="rId12"/>
    <p:sldId id="268" r:id="rId13"/>
    <p:sldId id="270" r:id="rId14"/>
    <p:sldId id="284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8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DDAC5-C222-462E-BABA-9AB3168DA5B1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403E5-91C0-40DF-881F-76A667C6DC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379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4BAA2-7549-43A9-960E-D9672A25AE55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019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FE1F83-A87A-4E21-A620-7A36A90CA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F355875-1941-4D12-B596-2382D401F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01E729-2E16-4A84-B842-15149895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7DC8-8C59-4679-B29B-0E60BDD1E23E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C9619D-FB7D-4058-A37D-049EE85F3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047AD4D-D6FE-4B3A-8E99-241FE81B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DFA1-D6F0-4855-887C-805CFA43E2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254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2B799A-9615-4C5A-B204-B0CF33AD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D27FE4F-731A-4CC7-856C-F5ADC8CB5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EC15E9-EB91-404D-B3DB-FD3FE043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7DC8-8C59-4679-B29B-0E60BDD1E23E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9CA0D7-0E16-416C-8CF8-89F34FBC5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C229E7-E019-4AA5-A304-809AE4D4E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DFA1-D6F0-4855-887C-805CFA43E2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872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4412476-ABF6-4EAD-8C6D-62E5BAE8C1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D04FF99-5697-42AF-87E4-1A320923E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BFEF2F-5A67-44A1-A62F-3948150D2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7DC8-8C59-4679-B29B-0E60BDD1E23E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6D68FD-60A5-4581-BB99-DB1610354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D910A7-4178-4C19-85E1-581C24BB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DFA1-D6F0-4855-887C-805CFA43E2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912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4FC6AB-8A34-454E-A5C4-E359B29C4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0C6F23-86C3-4EBD-A1BF-76EE8701D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0D0FD5-29A4-4BB1-8E64-80B1A85A5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7DC8-8C59-4679-B29B-0E60BDD1E23E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7ABF7F-48DF-48F5-8F5A-2854BAB9F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3E791F-5226-4A0A-86FA-297B0FB9E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DFA1-D6F0-4855-887C-805CFA43E2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54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E70497-0BA9-4F5B-BBF2-C4A08933A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13A23A8-3888-4C1E-9A93-4DA9E8C5E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8D8683-426C-4FAA-A8E3-24F4CB7C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7DC8-8C59-4679-B29B-0E60BDD1E23E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6B0837-3959-4CE6-9450-EC184AB83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A38D71-FB2F-468E-9DE9-19DC35E43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DFA1-D6F0-4855-887C-805CFA43E2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2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1EC012-A826-46D7-8D66-8C3B2DDF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B045BE-67A0-4008-A26C-5C4E1E11B8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8B2CE0-DDF6-49F2-8541-3FACB64E8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3B7517D-A306-46CD-8DCE-26707A586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7DC8-8C59-4679-B29B-0E60BDD1E23E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639B23-EE1E-43E6-B38D-5DD104CEF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B920177-8E64-4EEA-BEDB-A2A195CF7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DFA1-D6F0-4855-887C-805CFA43E2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95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892C37-50AF-4AD5-BC8D-392544070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655367-D756-42DB-97C5-A98951215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0A8E869-09BE-4D9F-8EA0-57F83ED8B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27AC7CD-B088-4892-83DB-BF2F400AFA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9D4A730-7500-4A7B-A640-7055D6BC3B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0B98BCB-BC04-49F9-9C5B-B831CEA00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7DC8-8C59-4679-B29B-0E60BDD1E23E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D3DE321-655B-4031-BD02-640ED78CE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A6E4E84-84E7-4E2D-97E3-44E18B27F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DFA1-D6F0-4855-887C-805CFA43E2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667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13D37-E5E2-4C7D-A785-EA9833EFD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29E5C6B-4BBF-4FA1-B2CE-02BE3B96D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7DC8-8C59-4679-B29B-0E60BDD1E23E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3A7ECC8-66F5-4164-9A6F-1A806337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422FCFD-AAF2-4BB3-8AC4-63B6BD72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DFA1-D6F0-4855-887C-805CFA43E2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331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10261C3-F39A-45D0-AA1C-BC8FECC0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7DC8-8C59-4679-B29B-0E60BDD1E23E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E80D2E6-0E0B-4976-AD03-F1363B9EC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55DD21-C124-40AA-81DD-55D79F8E9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DFA1-D6F0-4855-887C-805CFA43E2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624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C3E283-297E-4959-B68F-A64B059B2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8A41CF3-095B-4CBC-90DD-392C59314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D909141-8C9F-433A-811B-497F8BC6B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E564E5-30C1-41DC-BA51-014B674D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7DC8-8C59-4679-B29B-0E60BDD1E23E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BE13369-82F2-45AA-ABE5-6DBE7193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80B348-3129-46C1-926D-7CA30BC0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DFA1-D6F0-4855-887C-805CFA43E2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4324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66B17D-E96F-423E-B51C-EFF654955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5B6F048-632D-4519-9E1E-A1248E31C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2EC97F1-97B7-4869-8096-7005EDE35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9B79E54-849F-4562-94B0-9CB8C811C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B7DC8-8C59-4679-B29B-0E60BDD1E23E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EA4CAB-A4B3-41C5-9045-F3445EBD4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163766-51AB-4B12-B1F0-E75921EC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3DFA1-D6F0-4855-887C-805CFA43E2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929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91CA634-56DA-4D93-BDFA-937ACD87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86EAC5-B1CB-4E27-BA47-DF2508B70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A47F0D8-8B71-437A-8A05-BD2E690BC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7DC8-8C59-4679-B29B-0E60BDD1E23E}" type="datetimeFigureOut">
              <a:rPr lang="it-IT" smtClean="0"/>
              <a:t>26/07/2019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DFB4BF-8D26-4E6E-AE83-DE459A3943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FF07A2-F20F-41EB-8194-9641C1D91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3DFA1-D6F0-4855-887C-805CFA43E26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678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fanziatortorini.blogspot.com/2014/10/benvenuti-bentornati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2279577" y="2204864"/>
            <a:ext cx="74791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1919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ISTITUTO COMPRENSIVO</a:t>
            </a:r>
          </a:p>
          <a:p>
            <a:pPr algn="ctr"/>
            <a:r>
              <a:rPr lang="it-IT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1919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ORVIETO-MONTECCHIO</a:t>
            </a:r>
          </a:p>
        </p:txBody>
      </p:sp>
    </p:spTree>
    <p:extLst>
      <p:ext uri="{BB962C8B-B14F-4D97-AF65-F5344CB8AC3E}">
        <p14:creationId xmlns:p14="http://schemas.microsoft.com/office/powerpoint/2010/main" val="154401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520" y="598170"/>
            <a:ext cx="4178468" cy="275671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598170"/>
            <a:ext cx="3678611" cy="275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934" y="3469766"/>
            <a:ext cx="3910082" cy="293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219" y="3431677"/>
            <a:ext cx="3608387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211004" y="6137184"/>
            <a:ext cx="8303968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A Casa </a:t>
            </a:r>
            <a:r>
              <a:rPr lang="it-IT" dirty="0" err="1"/>
              <a:t>Parrina</a:t>
            </a:r>
            <a:r>
              <a:rPr lang="it-IT" dirty="0"/>
              <a:t> a scoprire le api     Con lo scuolabus in vigna a Baschi  a vendemmiare </a:t>
            </a:r>
          </a:p>
          <a:p>
            <a:r>
              <a:rPr lang="it-IT" dirty="0"/>
              <a:t>     e poi si fa il succo d’uva.                    Chissà se il vino che verrà piacerà al nonno!</a:t>
            </a:r>
          </a:p>
        </p:txBody>
      </p:sp>
    </p:spTree>
    <p:extLst>
      <p:ext uri="{BB962C8B-B14F-4D97-AF65-F5344CB8AC3E}">
        <p14:creationId xmlns:p14="http://schemas.microsoft.com/office/powerpoint/2010/main" val="234696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681" y="430070"/>
            <a:ext cx="3465781" cy="259933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263362"/>
            <a:ext cx="3456385" cy="259228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85" y="3796805"/>
            <a:ext cx="3323861" cy="249289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089940"/>
            <a:ext cx="3583922" cy="268794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F47E84E-2B03-4E0B-97AA-E523D007B2B5}"/>
              </a:ext>
            </a:extLst>
          </p:cNvPr>
          <p:cNvSpPr/>
          <p:nvPr/>
        </p:nvSpPr>
        <p:spPr>
          <a:xfrm rot="10800000" flipV="1">
            <a:off x="6312024" y="5798485"/>
            <a:ext cx="3816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Al Secondo Altopiano tra amabili caprette  e squisite </a:t>
            </a:r>
            <a:r>
              <a:rPr lang="it-IT" dirty="0" err="1"/>
              <a:t>robioline</a:t>
            </a:r>
            <a:r>
              <a:rPr lang="it-IT" dirty="0"/>
              <a:t>.</a:t>
            </a:r>
          </a:p>
          <a:p>
            <a:r>
              <a:rPr lang="it-IT" dirty="0"/>
              <a:t>Stasera cena da chef gourmet!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A2359D-FDDC-4B02-A02A-2644FBA291A6}"/>
              </a:ext>
            </a:extLst>
          </p:cNvPr>
          <p:cNvSpPr txBox="1"/>
          <p:nvPr/>
        </p:nvSpPr>
        <p:spPr>
          <a:xfrm>
            <a:off x="2353681" y="3089940"/>
            <a:ext cx="3496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 Monica in libreria per ascoltare</a:t>
            </a:r>
          </a:p>
          <a:p>
            <a:r>
              <a:rPr lang="it-IT" dirty="0"/>
              <a:t> storie affascinanti   </a:t>
            </a:r>
          </a:p>
        </p:txBody>
      </p:sp>
    </p:spTree>
    <p:extLst>
      <p:ext uri="{BB962C8B-B14F-4D97-AF65-F5344CB8AC3E}">
        <p14:creationId xmlns:p14="http://schemas.microsoft.com/office/powerpoint/2010/main" val="2998307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011" y="485221"/>
            <a:ext cx="2465370" cy="244827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56" y="529507"/>
            <a:ext cx="2843808" cy="213285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8178" y="818711"/>
            <a:ext cx="2736306" cy="20522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273" y="3039054"/>
            <a:ext cx="3609571" cy="27071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0280" y="3369526"/>
            <a:ext cx="3419872" cy="256490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081299" y="5661248"/>
            <a:ext cx="828092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Seminiamo grani antichi ed erbe aromatiche, curiamo con amore le piante, aspettiamo con pazienza la maturazione delle spighe e finalmente arriva la Mietitura. Che meraviglia! Tanti  chicchi dorati e profumati…………………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506549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3140968"/>
            <a:ext cx="3011602" cy="25033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3" y="2996952"/>
            <a:ext cx="2867811" cy="215085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7" y="3068960"/>
            <a:ext cx="3337837" cy="250337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271131"/>
            <a:ext cx="3888432" cy="268835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82637"/>
            <a:ext cx="3287124" cy="246534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500402" y="5851081"/>
            <a:ext cx="7153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Profumata farina integrale esce dal molinetto, una veloce setacciata…….</a:t>
            </a:r>
          </a:p>
          <a:p>
            <a:r>
              <a:rPr lang="it-IT" dirty="0"/>
              <a:t> e finalmente le mani in pasta.         Ho già l’acquolina in bocca!!</a:t>
            </a:r>
          </a:p>
        </p:txBody>
      </p:sp>
    </p:spTree>
    <p:extLst>
      <p:ext uri="{BB962C8B-B14F-4D97-AF65-F5344CB8AC3E}">
        <p14:creationId xmlns:p14="http://schemas.microsoft.com/office/powerpoint/2010/main" val="2480354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48681"/>
            <a:ext cx="4249762" cy="28605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457" y="3487518"/>
            <a:ext cx="4032448" cy="242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3386521"/>
            <a:ext cx="3528392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978" y="439692"/>
            <a:ext cx="3751471" cy="2813603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136850" y="5660798"/>
            <a:ext cx="8208912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Dopo la vigna e il giardino un passaggio all’orto. Che meraviglia! Le zucchine sono quasi pronte da raccogliere. Frittata o pasta con le zucchine?   Per ora pericolo scampato solo una buona macedonia con fragole e banane!</a:t>
            </a:r>
          </a:p>
        </p:txBody>
      </p:sp>
    </p:spTree>
    <p:extLst>
      <p:ext uri="{BB962C8B-B14F-4D97-AF65-F5344CB8AC3E}">
        <p14:creationId xmlns:p14="http://schemas.microsoft.com/office/powerpoint/2010/main" val="270064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392" y="411556"/>
            <a:ext cx="5680460" cy="6051097"/>
          </a:xfrm>
          <a:prstGeom prst="rect">
            <a:avLst/>
          </a:prstGeom>
          <a:solidFill>
            <a:srgbClr val="FFFFFF"/>
          </a:solidFill>
          <a:ln w="12700">
            <a:solidFill>
              <a:srgbClr val="00CCFF"/>
            </a:solidFill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3804866" y="626311"/>
            <a:ext cx="5229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1919FF"/>
                </a:solidFill>
              </a:rPr>
              <a:t>SCUOLA DELL’ INFANZIA DI CICONIA</a:t>
            </a:r>
            <a:endParaRPr lang="it-IT" sz="2400" dirty="0">
              <a:solidFill>
                <a:srgbClr val="1919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295500" y="5877878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via dei Ginepri 1 tel. e fax 0763 305311</a:t>
            </a:r>
          </a:p>
          <a:p>
            <a:r>
              <a:rPr lang="it-IT" sz="1600" b="1" dirty="0">
                <a:solidFill>
                  <a:srgbClr val="FF0000"/>
                </a:solidFill>
              </a:rPr>
              <a:t>mail</a:t>
            </a:r>
            <a:r>
              <a:rPr lang="it-IT" sz="1400" b="1" dirty="0">
                <a:solidFill>
                  <a:srgbClr val="FF0000"/>
                </a:solidFill>
              </a:rPr>
              <a:t>: </a:t>
            </a:r>
            <a:r>
              <a:rPr lang="it-IT" sz="1600" b="1" dirty="0">
                <a:solidFill>
                  <a:srgbClr val="FF0000"/>
                </a:solidFill>
              </a:rPr>
              <a:t>infanziaciconia@orvietomontecchio.gov.it</a:t>
            </a:r>
          </a:p>
        </p:txBody>
      </p:sp>
    </p:spTree>
    <p:extLst>
      <p:ext uri="{BB962C8B-B14F-4D97-AF65-F5344CB8AC3E}">
        <p14:creationId xmlns:p14="http://schemas.microsoft.com/office/powerpoint/2010/main" val="1098308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0A99BD8-7D3E-4294-8F83-206B06DAB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54481" y="784225"/>
            <a:ext cx="8364383" cy="557277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254F47F-712D-4579-BB8D-24B5E8CE53A1}"/>
              </a:ext>
            </a:extLst>
          </p:cNvPr>
          <p:cNvSpPr txBox="1"/>
          <p:nvPr/>
        </p:nvSpPr>
        <p:spPr>
          <a:xfrm>
            <a:off x="2126357" y="6126163"/>
            <a:ext cx="79392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3" tooltip="https://infanziatortorini.blogspot.com/2014/10/benvenuti-bentornati.html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4" tooltip="https://creativecommons.org/licenses/by-nc-sa/3.0/"/>
              </a:rPr>
              <a:t>CC BY-SA-NC</a:t>
            </a:r>
            <a:endParaRPr lang="it-IT" sz="90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4B8C360-33D5-4525-8DDE-E0957DB32CA4}"/>
              </a:ext>
            </a:extLst>
          </p:cNvPr>
          <p:cNvSpPr txBox="1"/>
          <p:nvPr/>
        </p:nvSpPr>
        <p:spPr>
          <a:xfrm>
            <a:off x="3863753" y="4941169"/>
            <a:ext cx="5066847" cy="646331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LA SCUOLA DEL FARE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In viaggio insieme agli altri alla scoperta del mondo</a:t>
            </a:r>
          </a:p>
        </p:txBody>
      </p:sp>
    </p:spTree>
    <p:extLst>
      <p:ext uri="{BB962C8B-B14F-4D97-AF65-F5344CB8AC3E}">
        <p14:creationId xmlns:p14="http://schemas.microsoft.com/office/powerpoint/2010/main" val="4075532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 flipH="1">
            <a:off x="4655840" y="188642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33CC"/>
                </a:solidFill>
              </a:rPr>
              <a:t>LA SCUOLA  IN  NUMERI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012834" y="1128962"/>
            <a:ext cx="8280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1919FF"/>
                </a:solidFill>
              </a:rPr>
              <a:t>6 sezioni                             163 alunni</a:t>
            </a:r>
          </a:p>
          <a:p>
            <a:endParaRPr lang="it-IT" b="1" dirty="0"/>
          </a:p>
          <a:p>
            <a:endParaRPr lang="it-IT" b="1" dirty="0"/>
          </a:p>
          <a:p>
            <a:endParaRPr lang="it-IT" b="1" dirty="0"/>
          </a:p>
          <a:p>
            <a:r>
              <a:rPr lang="it-IT" b="1" dirty="0"/>
              <a:t> </a:t>
            </a:r>
            <a:br>
              <a:rPr lang="it-IT" b="1" dirty="0"/>
            </a:br>
            <a:endParaRPr lang="it-IT" b="1" dirty="0"/>
          </a:p>
          <a:p>
            <a:r>
              <a:rPr lang="it-IT" sz="2400" b="1" dirty="0">
                <a:solidFill>
                  <a:srgbClr val="FF3300"/>
                </a:solidFill>
              </a:rPr>
              <a:t>A</a:t>
            </a:r>
            <a:r>
              <a:rPr lang="it-IT" dirty="0"/>
              <a:t>quilotti            </a:t>
            </a:r>
            <a:r>
              <a:rPr lang="it-IT" sz="2400" b="1" dirty="0">
                <a:solidFill>
                  <a:srgbClr val="00FF00"/>
                </a:solidFill>
              </a:rPr>
              <a:t>B</a:t>
            </a:r>
            <a:r>
              <a:rPr lang="it-IT" dirty="0"/>
              <a:t>alene           </a:t>
            </a:r>
            <a:r>
              <a:rPr lang="it-IT" sz="2400" b="1" dirty="0">
                <a:solidFill>
                  <a:srgbClr val="0070C0"/>
                </a:solidFill>
              </a:rPr>
              <a:t> </a:t>
            </a:r>
            <a:r>
              <a:rPr lang="it-IT" sz="2400" b="1" dirty="0">
                <a:solidFill>
                  <a:srgbClr val="FF0000"/>
                </a:solidFill>
              </a:rPr>
              <a:t>C</a:t>
            </a:r>
            <a:r>
              <a:rPr lang="it-IT" dirty="0"/>
              <a:t>occinelle          </a:t>
            </a:r>
            <a:r>
              <a:rPr lang="it-IT" sz="2400" b="1" dirty="0">
                <a:solidFill>
                  <a:srgbClr val="0070C0"/>
                </a:solidFill>
              </a:rPr>
              <a:t>D</a:t>
            </a:r>
            <a:r>
              <a:rPr lang="it-IT" dirty="0"/>
              <a:t>elfini             </a:t>
            </a:r>
            <a:r>
              <a:rPr lang="it-IT" sz="2400" b="1" dirty="0">
                <a:solidFill>
                  <a:srgbClr val="7030A0"/>
                </a:solidFill>
              </a:rPr>
              <a:t>E</a:t>
            </a:r>
            <a:r>
              <a:rPr lang="it-IT" dirty="0"/>
              <a:t>lefanti           </a:t>
            </a:r>
            <a:r>
              <a:rPr lang="it-IT" sz="2400" b="1" dirty="0">
                <a:solidFill>
                  <a:srgbClr val="FF0066"/>
                </a:solidFill>
              </a:rPr>
              <a:t>F</a:t>
            </a:r>
            <a:r>
              <a:rPr lang="it-IT" dirty="0"/>
              <a:t>arfalle</a:t>
            </a:r>
          </a:p>
          <a:p>
            <a:endParaRPr lang="it-IT" dirty="0"/>
          </a:p>
          <a:p>
            <a:r>
              <a:rPr lang="it-IT" dirty="0"/>
              <a:t> </a:t>
            </a:r>
          </a:p>
          <a:p>
            <a:r>
              <a:rPr lang="it-IT" sz="2400" b="1" dirty="0"/>
              <a:t>                                                </a:t>
            </a:r>
            <a:r>
              <a:rPr lang="it-IT" sz="2400" b="1" dirty="0">
                <a:solidFill>
                  <a:srgbClr val="1919FF"/>
                </a:solidFill>
              </a:rPr>
              <a:t>15 docenti e 2 assistenti scolastiche</a:t>
            </a:r>
          </a:p>
          <a:p>
            <a:r>
              <a:rPr lang="it-IT" sz="2400" b="1" dirty="0">
                <a:solidFill>
                  <a:srgbClr val="1919FF"/>
                </a:solidFill>
              </a:rPr>
              <a:t>                                              </a:t>
            </a:r>
          </a:p>
          <a:p>
            <a:r>
              <a:rPr lang="it-IT" sz="2400" b="1" dirty="0">
                <a:solidFill>
                  <a:srgbClr val="1919FF"/>
                </a:solidFill>
              </a:rPr>
              <a:t>                                                 3 collaboratori</a:t>
            </a:r>
          </a:p>
          <a:p>
            <a:endParaRPr lang="it-IT" b="1" dirty="0"/>
          </a:p>
          <a:p>
            <a:endParaRPr lang="it-IT" sz="2400" b="1" dirty="0"/>
          </a:p>
          <a:p>
            <a:r>
              <a:rPr lang="it-IT" sz="2400" b="1" dirty="0">
                <a:solidFill>
                  <a:srgbClr val="FF33CC"/>
                </a:solidFill>
              </a:rPr>
              <a:t>1 sezione Primavera                    14 bambini e 2 educatrici</a:t>
            </a:r>
          </a:p>
          <a:p>
            <a:r>
              <a:rPr lang="it-IT" sz="2400" b="1" dirty="0">
                <a:solidFill>
                  <a:srgbClr val="FF33CC"/>
                </a:solidFill>
              </a:rPr>
              <a:t>                                      </a:t>
            </a:r>
            <a:r>
              <a:rPr lang="it-IT" sz="1600" b="1" dirty="0">
                <a:solidFill>
                  <a:srgbClr val="1919FF"/>
                </a:solidFill>
              </a:rPr>
              <a:t>La Girandola</a:t>
            </a:r>
          </a:p>
        </p:txBody>
      </p:sp>
      <p:pic>
        <p:nvPicPr>
          <p:cNvPr id="3077" name="Picture 5" descr="F:\coccinell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648311"/>
            <a:ext cx="648072" cy="86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aquilotto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834" y="1565675"/>
            <a:ext cx="1058830" cy="12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F:\balena-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5" y="1519685"/>
            <a:ext cx="1416827" cy="106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:\delfin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6635">
            <a:off x="6127543" y="1350759"/>
            <a:ext cx="1106947" cy="136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F:\farfall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1367847"/>
            <a:ext cx="951966" cy="9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:\ELEFAN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236" y="1211995"/>
            <a:ext cx="1348052" cy="124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32" y="5061018"/>
            <a:ext cx="743873" cy="75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353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35560" y="2060848"/>
            <a:ext cx="76328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UNA SCUOLA GRANDE CHE NELLA  COMPLESSITA’ TROVA LA SUA RICCHEZZA</a:t>
            </a:r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2351584" y="4293096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1919FF"/>
                </a:solidFill>
              </a:rPr>
              <a:t>UNA SCUOLA CHE </a:t>
            </a:r>
            <a:r>
              <a:rPr lang="it-IT" sz="2800" b="1">
                <a:solidFill>
                  <a:srgbClr val="1919FF"/>
                </a:solidFill>
              </a:rPr>
              <a:t>ACCOGLIE E </a:t>
            </a:r>
            <a:r>
              <a:rPr lang="it-IT" sz="2800" b="1" dirty="0">
                <a:solidFill>
                  <a:srgbClr val="1919FF"/>
                </a:solidFill>
              </a:rPr>
              <a:t>INCLUDE</a:t>
            </a:r>
          </a:p>
        </p:txBody>
      </p:sp>
    </p:spTree>
    <p:extLst>
      <p:ext uri="{BB962C8B-B14F-4D97-AF65-F5344CB8AC3E}">
        <p14:creationId xmlns:p14="http://schemas.microsoft.com/office/powerpoint/2010/main" val="2702365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1844824"/>
            <a:ext cx="4512770" cy="45091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783632" y="208113"/>
            <a:ext cx="69847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 UNA SCUOLA DOVE CIASCUNO IMPARA A VOLARE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000" dirty="0"/>
              <a:t>Una </a:t>
            </a:r>
            <a:r>
              <a:rPr lang="en-US" sz="2000" dirty="0" err="1"/>
              <a:t>scuola</a:t>
            </a:r>
            <a:r>
              <a:rPr lang="en-US" sz="2000" dirty="0"/>
              <a:t> dove </a:t>
            </a:r>
            <a:r>
              <a:rPr lang="en-US" sz="2000" dirty="0" err="1"/>
              <a:t>ogni</a:t>
            </a:r>
            <a:r>
              <a:rPr lang="en-US" sz="2000" dirty="0"/>
              <a:t>  bambino </a:t>
            </a:r>
            <a:r>
              <a:rPr lang="en-US" sz="2000" dirty="0" err="1"/>
              <a:t>potrà</a:t>
            </a:r>
            <a:r>
              <a:rPr lang="en-US" sz="2000" dirty="0"/>
              <a:t> </a:t>
            </a:r>
            <a:r>
              <a:rPr lang="en-US" sz="2000" dirty="0" err="1"/>
              <a:t>volare</a:t>
            </a:r>
            <a:r>
              <a:rPr lang="en-US" sz="2000" dirty="0"/>
              <a:t> con le </a:t>
            </a:r>
            <a:r>
              <a:rPr lang="en-US" sz="2000" dirty="0" err="1"/>
              <a:t>proprie</a:t>
            </a:r>
            <a:r>
              <a:rPr lang="en-US" sz="2000" dirty="0"/>
              <a:t>  </a:t>
            </a:r>
            <a:r>
              <a:rPr lang="en-US" sz="2000" dirty="0" err="1"/>
              <a:t>ali</a:t>
            </a:r>
            <a:r>
              <a:rPr lang="en-US" sz="2000" dirty="0"/>
              <a:t> un </a:t>
            </a:r>
            <a:r>
              <a:rPr lang="en-US" sz="2000" b="1" dirty="0"/>
              <a:t>“</a:t>
            </a:r>
            <a:r>
              <a:rPr lang="en-US" sz="2000" b="1" dirty="0" err="1"/>
              <a:t>volo</a:t>
            </a:r>
            <a:r>
              <a:rPr lang="en-US" sz="2000" b="1" dirty="0"/>
              <a:t> libero” </a:t>
            </a:r>
            <a:r>
              <a:rPr lang="en-US" sz="2000" dirty="0"/>
              <a:t>in </a:t>
            </a:r>
            <a:r>
              <a:rPr lang="en-US" sz="2000" dirty="0" err="1"/>
              <a:t>uno</a:t>
            </a:r>
            <a:r>
              <a:rPr lang="en-US" sz="2000" dirty="0"/>
              <a:t> </a:t>
            </a:r>
            <a:r>
              <a:rPr lang="en-US" sz="2000" dirty="0" err="1"/>
              <a:t>spazio</a:t>
            </a:r>
            <a:r>
              <a:rPr lang="en-US" sz="2000" dirty="0"/>
              <a:t> </a:t>
            </a:r>
            <a:r>
              <a:rPr lang="en-US" sz="2000" dirty="0" err="1"/>
              <a:t>consapevolmente</a:t>
            </a:r>
            <a:r>
              <a:rPr lang="en-US" sz="2000" dirty="0"/>
              <a:t> </a:t>
            </a:r>
            <a:r>
              <a:rPr lang="en-US" sz="2000" dirty="0" err="1"/>
              <a:t>definito</a:t>
            </a:r>
            <a:r>
              <a:rPr lang="en-US" sz="2000" dirty="0"/>
              <a:t> e </a:t>
            </a:r>
            <a:r>
              <a:rPr lang="en-US" sz="2000" dirty="0" err="1"/>
              <a:t>organizzato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passa</a:t>
            </a:r>
            <a:r>
              <a:rPr lang="en-US" sz="2000" dirty="0"/>
              <a:t> “per”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campi</a:t>
            </a:r>
            <a:r>
              <a:rPr lang="en-US" sz="2000" dirty="0"/>
              <a:t> di </a:t>
            </a:r>
            <a:r>
              <a:rPr lang="en-US" sz="2000" dirty="0" err="1"/>
              <a:t>esperienza</a:t>
            </a:r>
            <a:r>
              <a:rPr lang="en-US" sz="2000" dirty="0"/>
              <a:t> e “</a:t>
            </a:r>
            <a:r>
              <a:rPr lang="en-US" sz="2000" dirty="0" err="1"/>
              <a:t>tra</a:t>
            </a:r>
            <a:r>
              <a:rPr lang="en-US" sz="2000" dirty="0"/>
              <a:t>” le </a:t>
            </a:r>
            <a:r>
              <a:rPr lang="en-US" sz="2000" dirty="0" err="1"/>
              <a:t>educazioni</a:t>
            </a:r>
            <a:r>
              <a:rPr lang="en-US" sz="2000" dirty="0"/>
              <a:t> </a:t>
            </a:r>
            <a:r>
              <a:rPr lang="en-US" sz="2000" dirty="0" err="1"/>
              <a:t>trasversali</a:t>
            </a:r>
            <a:r>
              <a:rPr lang="en-US" sz="2000" dirty="0"/>
              <a:t>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20559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056" y="-8380312"/>
            <a:ext cx="32446588" cy="3180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18314712" y="15022288"/>
            <a:ext cx="32835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 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494767" y="3212976"/>
            <a:ext cx="7560840" cy="246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it-IT" sz="2000" dirty="0"/>
              <a:t>In ogni sezione sono predisposti  spazi e materiali di gioco e lavoro per stimolare la curiosità dei bambini e favorire il contatto diretto con gli oggetti così da consentire a ciascuno di esprimersi liberamente.</a:t>
            </a:r>
          </a:p>
          <a:p>
            <a:pPr>
              <a:lnSpc>
                <a:spcPct val="200000"/>
              </a:lnSpc>
            </a:pPr>
            <a:endParaRPr lang="it-IT" sz="2000" dirty="0"/>
          </a:p>
        </p:txBody>
      </p:sp>
      <p:sp>
        <p:nvSpPr>
          <p:cNvPr id="2" name="Rettangolo 1"/>
          <p:cNvSpPr/>
          <p:nvPr/>
        </p:nvSpPr>
        <p:spPr>
          <a:xfrm>
            <a:off x="2783632" y="620688"/>
            <a:ext cx="6552728" cy="2355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it-IT" sz="3200" b="1" dirty="0">
                <a:solidFill>
                  <a:srgbClr val="00FF00"/>
                </a:solidFill>
              </a:rPr>
              <a:t>UNA SCUOLA DOVE I MATERIALI SONO A PORTATA DI MANO</a:t>
            </a:r>
          </a:p>
        </p:txBody>
      </p:sp>
    </p:spTree>
    <p:extLst>
      <p:ext uri="{BB962C8B-B14F-4D97-AF65-F5344CB8AC3E}">
        <p14:creationId xmlns:p14="http://schemas.microsoft.com/office/powerpoint/2010/main" val="1958049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789" y="537884"/>
            <a:ext cx="3494158" cy="2625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548680"/>
            <a:ext cx="3486717" cy="261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841" y="3284985"/>
            <a:ext cx="3814316" cy="286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847528" y="6293037"/>
            <a:ext cx="82809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Scopro le foglie all’ombra dell’albero, dipingo, taglio e creo</a:t>
            </a:r>
          </a:p>
        </p:txBody>
      </p:sp>
    </p:spTree>
    <p:extLst>
      <p:ext uri="{BB962C8B-B14F-4D97-AF65-F5344CB8AC3E}">
        <p14:creationId xmlns:p14="http://schemas.microsoft.com/office/powerpoint/2010/main" val="718356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307908" y="854356"/>
            <a:ext cx="7848872" cy="4878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it-IT" sz="3200" b="1" dirty="0">
                <a:solidFill>
                  <a:srgbClr val="FF0000"/>
                </a:solidFill>
              </a:rPr>
              <a:t>UNA SCUOLA CHE OFFRE ESPERIENZE STIMOLANTI PER PROMUOVERE LO SPIRITO DI CONOSCENZA, UN ATTEGGIAMENTO APERTO VERSO LA RICERCA E IL PIACERE PER LA SCOPERTA</a:t>
            </a:r>
          </a:p>
        </p:txBody>
      </p:sp>
    </p:spTree>
    <p:extLst>
      <p:ext uri="{BB962C8B-B14F-4D97-AF65-F5344CB8AC3E}">
        <p14:creationId xmlns:p14="http://schemas.microsoft.com/office/powerpoint/2010/main" val="19006762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370</Words>
  <Application>Microsoft Office PowerPoint</Application>
  <PresentationFormat>Widescreen</PresentationFormat>
  <Paragraphs>45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</cp:revision>
  <dcterms:created xsi:type="dcterms:W3CDTF">2019-07-22T08:56:41Z</dcterms:created>
  <dcterms:modified xsi:type="dcterms:W3CDTF">2019-07-26T08:14:25Z</dcterms:modified>
</cp:coreProperties>
</file>